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63" r:id="rId5"/>
    <p:sldId id="264" r:id="rId6"/>
    <p:sldId id="259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19.08.2012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14291"/>
            <a:ext cx="7072362" cy="64294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Мы – дети природы.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29190" y="3331698"/>
            <a:ext cx="2843210" cy="311616"/>
          </a:xfrm>
        </p:spPr>
        <p:txBody>
          <a:bodyPr>
            <a:normAutofit fontScale="62500" lnSpcReduction="20000"/>
          </a:bodyPr>
          <a:lstStyle/>
          <a:p>
            <a:endParaRPr lang="ru-RU" dirty="0"/>
          </a:p>
        </p:txBody>
      </p:sp>
      <p:pic>
        <p:nvPicPr>
          <p:cNvPr id="4" name="Рисунок 3" descr="P10103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785794"/>
            <a:ext cx="4429124" cy="2500306"/>
          </a:xfrm>
          <a:prstGeom prst="rect">
            <a:avLst/>
          </a:prstGeom>
        </p:spPr>
      </p:pic>
      <p:pic>
        <p:nvPicPr>
          <p:cNvPr id="5" name="Рисунок 4" descr="S830376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28" y="928670"/>
            <a:ext cx="3643338" cy="2357430"/>
          </a:xfrm>
          <a:prstGeom prst="rect">
            <a:avLst/>
          </a:prstGeom>
        </p:spPr>
      </p:pic>
      <p:pic>
        <p:nvPicPr>
          <p:cNvPr id="6" name="Рисунок 5" descr="CIMG699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8662" y="3357562"/>
            <a:ext cx="7072330" cy="314324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Autofit/>
          </a:bodyPr>
          <a:lstStyle/>
          <a:p>
            <a:r>
              <a:rPr lang="ru-RU" sz="4800" i="1" dirty="0" smtClean="0"/>
              <a:t>Незабываемые встречи</a:t>
            </a:r>
            <a:endParaRPr lang="ru-RU" sz="4800" i="1" dirty="0"/>
          </a:p>
        </p:txBody>
      </p:sp>
      <p:pic>
        <p:nvPicPr>
          <p:cNvPr id="4" name="Содержимое 3" descr="S830435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071546"/>
            <a:ext cx="4071966" cy="2694724"/>
          </a:xfrm>
        </p:spPr>
      </p:pic>
      <p:pic>
        <p:nvPicPr>
          <p:cNvPr id="5" name="Рисунок 4" descr="DSC088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00562" y="3786190"/>
            <a:ext cx="4357718" cy="2857520"/>
          </a:xfrm>
          <a:prstGeom prst="rect">
            <a:avLst/>
          </a:prstGeom>
        </p:spPr>
      </p:pic>
      <p:pic>
        <p:nvPicPr>
          <p:cNvPr id="6" name="Рисунок 5" descr="S830436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3857628"/>
            <a:ext cx="3786214" cy="2786082"/>
          </a:xfrm>
          <a:prstGeom prst="rect">
            <a:avLst/>
          </a:prstGeom>
        </p:spPr>
      </p:pic>
      <p:pic>
        <p:nvPicPr>
          <p:cNvPr id="7" name="Рисунок 6" descr="P101038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57752" y="1142984"/>
            <a:ext cx="4000528" cy="250033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IMG69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357166"/>
            <a:ext cx="3759890" cy="2285992"/>
          </a:xfrm>
        </p:spPr>
      </p:pic>
      <p:pic>
        <p:nvPicPr>
          <p:cNvPr id="5" name="Рисунок 4" descr="S830647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214290"/>
            <a:ext cx="4143404" cy="6357982"/>
          </a:xfrm>
          <a:prstGeom prst="rect">
            <a:avLst/>
          </a:prstGeom>
        </p:spPr>
      </p:pic>
      <p:pic>
        <p:nvPicPr>
          <p:cNvPr id="6" name="Рисунок 5" descr="CIMG674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2928934"/>
            <a:ext cx="4071934" cy="34644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571480"/>
            <a:ext cx="3214710" cy="84615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CIMG669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00100" y="214290"/>
            <a:ext cx="6831724" cy="2736849"/>
          </a:xfrm>
        </p:spPr>
      </p:pic>
      <p:pic>
        <p:nvPicPr>
          <p:cNvPr id="5" name="Рисунок 4" descr="S830428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3286124"/>
            <a:ext cx="3857652" cy="3214686"/>
          </a:xfrm>
          <a:prstGeom prst="rect">
            <a:avLst/>
          </a:prstGeom>
        </p:spPr>
      </p:pic>
      <p:pic>
        <p:nvPicPr>
          <p:cNvPr id="6" name="Рисунок 5" descr="CIMG64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0562" y="3286124"/>
            <a:ext cx="4286280" cy="321471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84" y="642918"/>
            <a:ext cx="4214842" cy="774720"/>
          </a:xfrm>
        </p:spPr>
        <p:txBody>
          <a:bodyPr>
            <a:normAutofit/>
          </a:bodyPr>
          <a:lstStyle/>
          <a:p>
            <a:endParaRPr lang="ru-RU" sz="1000" dirty="0"/>
          </a:p>
        </p:txBody>
      </p:sp>
      <p:pic>
        <p:nvPicPr>
          <p:cNvPr id="4" name="Содержимое 3" descr="CIMG70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357166"/>
            <a:ext cx="3714775" cy="3022625"/>
          </a:xfrm>
        </p:spPr>
      </p:pic>
      <p:pic>
        <p:nvPicPr>
          <p:cNvPr id="5" name="Рисунок 4" descr="P101028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71934" y="357166"/>
            <a:ext cx="4786314" cy="2500330"/>
          </a:xfrm>
          <a:prstGeom prst="rect">
            <a:avLst/>
          </a:prstGeom>
        </p:spPr>
      </p:pic>
      <p:pic>
        <p:nvPicPr>
          <p:cNvPr id="6" name="Рисунок 5" descr="CIMG75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3714752"/>
            <a:ext cx="4143372" cy="2786082"/>
          </a:xfrm>
          <a:prstGeom prst="rect">
            <a:avLst/>
          </a:prstGeom>
        </p:spPr>
      </p:pic>
      <p:pic>
        <p:nvPicPr>
          <p:cNvPr id="7" name="Рисунок 6" descr="CIMG693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3286124"/>
            <a:ext cx="4286280" cy="317868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«Женщина года. Мужчина года: женский взгляд» </a:t>
            </a:r>
            <a:r>
              <a:rPr lang="ru-RU" sz="1600" dirty="0" smtClean="0"/>
              <a:t>(республиканский конкурс)</a:t>
            </a:r>
            <a:br>
              <a:rPr lang="ru-RU" sz="1600" dirty="0" smtClean="0"/>
            </a:br>
            <a:r>
              <a:rPr lang="ru-RU" sz="2800" dirty="0" smtClean="0"/>
              <a:t>Победительница в номинации «Женщина-мать»</a:t>
            </a:r>
            <a:endParaRPr lang="ru-RU" sz="2800" dirty="0"/>
          </a:p>
        </p:txBody>
      </p:sp>
      <p:pic>
        <p:nvPicPr>
          <p:cNvPr id="5" name="Содержимое 4" descr="IMG_438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600200"/>
            <a:ext cx="8001056" cy="504351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1000108"/>
            <a:ext cx="2643206" cy="41753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Содержимое 3" descr="IMG_436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357166"/>
            <a:ext cx="4500594" cy="3000396"/>
          </a:xfrm>
        </p:spPr>
      </p:pic>
      <p:pic>
        <p:nvPicPr>
          <p:cNvPr id="5" name="Рисунок 4" descr="IMG_43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3429000"/>
            <a:ext cx="4714908" cy="3167042"/>
          </a:xfrm>
          <a:prstGeom prst="rect">
            <a:avLst/>
          </a:prstGeom>
        </p:spPr>
      </p:pic>
      <p:pic>
        <p:nvPicPr>
          <p:cNvPr id="6" name="Рисунок 5" descr="Копия IMG_438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3504" y="285728"/>
            <a:ext cx="3643338" cy="621510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3543296" cy="56040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Содержимое 3" descr="IMG_44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214290"/>
            <a:ext cx="3929058" cy="2071726"/>
          </a:xfrm>
        </p:spPr>
      </p:pic>
      <p:pic>
        <p:nvPicPr>
          <p:cNvPr id="5" name="Рисунок 4" descr="IMG_44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143380"/>
            <a:ext cx="4000496" cy="2500330"/>
          </a:xfrm>
          <a:prstGeom prst="rect">
            <a:avLst/>
          </a:prstGeom>
        </p:spPr>
      </p:pic>
      <p:pic>
        <p:nvPicPr>
          <p:cNvPr id="6" name="Рисунок 5" descr="IMG_445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628" y="4000504"/>
            <a:ext cx="3929090" cy="2547934"/>
          </a:xfrm>
          <a:prstGeom prst="rect">
            <a:avLst/>
          </a:prstGeom>
        </p:spPr>
      </p:pic>
      <p:pic>
        <p:nvPicPr>
          <p:cNvPr id="9" name="Рисунок 8" descr="Копия IMG_443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71736" y="1857364"/>
            <a:ext cx="3429024" cy="3143272"/>
          </a:xfrm>
          <a:prstGeom prst="rect">
            <a:avLst/>
          </a:prstGeom>
        </p:spPr>
      </p:pic>
      <p:pic>
        <p:nvPicPr>
          <p:cNvPr id="10" name="Рисунок 9" descr="IMG_444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14876" y="214290"/>
            <a:ext cx="3929090" cy="207167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6050" y="274638"/>
            <a:ext cx="3714776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IMG_47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214291"/>
            <a:ext cx="4245774" cy="2428892"/>
          </a:xfrm>
        </p:spPr>
      </p:pic>
      <p:pic>
        <p:nvPicPr>
          <p:cNvPr id="5" name="Рисунок 4" descr="IMG_47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214290"/>
            <a:ext cx="4357718" cy="2428892"/>
          </a:xfrm>
          <a:prstGeom prst="rect">
            <a:avLst/>
          </a:prstGeom>
        </p:spPr>
      </p:pic>
      <p:pic>
        <p:nvPicPr>
          <p:cNvPr id="6" name="Рисунок 5" descr="IMG_475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2928934"/>
            <a:ext cx="8572528" cy="361950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101</TotalTime>
  <Words>21</Words>
  <PresentationFormat>Экран (4:3)</PresentationFormat>
  <Paragraphs>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Апекс</vt:lpstr>
      <vt:lpstr>Мы – дети природы.</vt:lpstr>
      <vt:lpstr>Незабываемые встречи</vt:lpstr>
      <vt:lpstr>Слайд 3</vt:lpstr>
      <vt:lpstr>Слайд 4</vt:lpstr>
      <vt:lpstr>Слайд 5</vt:lpstr>
      <vt:lpstr>«Женщина года. Мужчина года: женский взгляд» (республиканский конкурс) Победительница в номинации «Женщина-мать»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Мы – дети природы.</dc:title>
  <cp:lastModifiedBy>Admin</cp:lastModifiedBy>
  <cp:revision>19</cp:revision>
  <dcterms:modified xsi:type="dcterms:W3CDTF">2012-08-19T06:17:51Z</dcterms:modified>
</cp:coreProperties>
</file>